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0" r:id="rId3"/>
    <p:sldId id="286" r:id="rId4"/>
    <p:sldId id="289" r:id="rId5"/>
    <p:sldId id="287" r:id="rId6"/>
    <p:sldId id="292" r:id="rId7"/>
    <p:sldId id="293" r:id="rId8"/>
    <p:sldId id="294" r:id="rId9"/>
    <p:sldId id="295" r:id="rId10"/>
    <p:sldId id="288" r:id="rId11"/>
    <p:sldId id="291" r:id="rId12"/>
    <p:sldId id="285" r:id="rId13"/>
    <p:sldId id="269" r:id="rId14"/>
    <p:sldId id="271" r:id="rId15"/>
    <p:sldId id="272" r:id="rId16"/>
    <p:sldId id="283" r:id="rId17"/>
    <p:sldId id="268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336E6-CF1B-426E-90E9-CD9560A5FE94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71DB8-7413-4B2F-B987-7043402A1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4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24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48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7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76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6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0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5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4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94F6B-49E0-45CD-A347-3BF241A0910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8B679-E876-48B0-9514-986F8EB89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9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16591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SOELS Governance Council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September 20, 2022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178" y="3831138"/>
            <a:ext cx="1737644" cy="116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47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C8E3-6ED3-4CAE-BFF5-FA6C91387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Engagement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4843D-D240-44B5-8B61-DA4F80A6F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533" y="1690688"/>
            <a:ext cx="9203267" cy="2543175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Family Community Centers (plural!!) - Rene</a:t>
            </a:r>
          </a:p>
          <a:p>
            <a:r>
              <a:rPr lang="en-US" dirty="0"/>
              <a:t>Family Leadership Council progress - Sydney</a:t>
            </a:r>
          </a:p>
          <a:p>
            <a:r>
              <a:rPr lang="en-US" dirty="0"/>
              <a:t>Home Visiting Partner Event - Sydney</a:t>
            </a:r>
          </a:p>
          <a:p>
            <a:r>
              <a:rPr lang="en-US" dirty="0"/>
              <a:t>Foster Care Partner Workgroup - Rene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626B84-2563-4FBC-B3E4-5BD0E8C5B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25" y="3420708"/>
            <a:ext cx="2785145" cy="158162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07576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CDD707-FD6B-4B8C-BAAE-C331809EB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Community Centers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84527D1-F058-4157-A6A9-BDFE151335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7331" y="1825625"/>
            <a:ext cx="4351338" cy="4351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3F20ABF-E0F0-4A3F-A205-EA38A4FD3CC6}"/>
              </a:ext>
            </a:extLst>
          </p:cNvPr>
          <p:cNvSpPr txBox="1"/>
          <p:nvPr/>
        </p:nvSpPr>
        <p:spPr>
          <a:xfrm>
            <a:off x="7382312" y="6176963"/>
            <a:ext cx="297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305 N. Bartlett St., Medford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8A51B-371A-48E8-A9BC-46BEBCAD668A}"/>
              </a:ext>
            </a:extLst>
          </p:cNvPr>
          <p:cNvSpPr txBox="1"/>
          <p:nvPr/>
        </p:nvSpPr>
        <p:spPr>
          <a:xfrm>
            <a:off x="2095150" y="5195490"/>
            <a:ext cx="3204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310 SW H St., Grants Pass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72830F50-B6E0-424A-8534-42DF1FB046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07097"/>
            <a:ext cx="5181600" cy="2388393"/>
          </a:xfrm>
        </p:spPr>
      </p:pic>
    </p:spTree>
    <p:extLst>
      <p:ext uri="{BB962C8B-B14F-4D97-AF65-F5344CB8AC3E}">
        <p14:creationId xmlns:p14="http://schemas.microsoft.com/office/powerpoint/2010/main" val="414715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0724-A40C-49BD-B6E3-2F0C62E0D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Priorities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1B5C-FCE8-4745-9277-57F2FAD6813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At the start of current biennium, we reviewed and approved the investment priorities.</a:t>
            </a:r>
          </a:p>
          <a:p>
            <a:r>
              <a:rPr lang="en-US" dirty="0"/>
              <a:t>Focus on priority populations: Spanish speaking families, children experiencing disability, teen parents, rural communities, children without early learning prior to kindergarten, foster families, and families in recovery.</a:t>
            </a:r>
          </a:p>
          <a:p>
            <a:r>
              <a:rPr lang="en-US" dirty="0"/>
              <a:t>Second year of biennium, we review and course-correct, if necessary.</a:t>
            </a:r>
          </a:p>
          <a:p>
            <a:r>
              <a:rPr lang="en-US" dirty="0"/>
              <a:t>Report reflects services delivered through March 31, 2022</a:t>
            </a:r>
          </a:p>
          <a:p>
            <a:r>
              <a:rPr lang="en-US" dirty="0"/>
              <a:t>Funds do not roll over at end of biennium</a:t>
            </a:r>
          </a:p>
          <a:p>
            <a:pPr lvl="1"/>
            <a:r>
              <a:rPr lang="en-US" dirty="0"/>
              <a:t>Hub Coordination is the exception – for staffing </a:t>
            </a:r>
          </a:p>
        </p:txBody>
      </p:sp>
    </p:spTree>
    <p:extLst>
      <p:ext uri="{BB962C8B-B14F-4D97-AF65-F5344CB8AC3E}">
        <p14:creationId xmlns:p14="http://schemas.microsoft.com/office/powerpoint/2010/main" val="2879012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Kindergarten Partnership and Innovation (KPI)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132" y="2143694"/>
            <a:ext cx="5562823" cy="3852408"/>
          </a:xfrm>
        </p:spPr>
        <p:txBody>
          <a:bodyPr>
            <a:noAutofit/>
          </a:bodyPr>
          <a:lstStyle/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Preschool in Williams (20 children per year) 	$132,508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Kaleidoscope Play and Learn Groups/Materials 	$175,000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Targeted Rural Child Care Sponsorships 		$  36,000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Internships in Early Learning Programs 	$125,000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RCC CC Provider Cohorts (English and Spanish) 	$100,000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SOU Early Learning Cohort Project 		$  20,000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Learning &amp; Kindergarten PLT’s 		$  20,000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SORS/SOELS EL/L Transition Summits		$  10,000</a:t>
            </a:r>
          </a:p>
          <a:p>
            <a:pPr lvl="1"/>
            <a:r>
              <a:rPr lang="en-US" sz="1400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Kinder Launch Books			$  12,000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Strengthening Families Trainings		$  15,000</a:t>
            </a:r>
          </a:p>
          <a:p>
            <a:pPr lvl="1"/>
            <a:endParaRPr lang="en-US" sz="1400" dirty="0">
              <a:solidFill>
                <a:srgbClr val="00B05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                                                                                     $645,508</a:t>
            </a:r>
          </a:p>
          <a:p>
            <a:pPr marL="457200" lvl="1" indent="0">
              <a:buNone/>
            </a:pPr>
            <a:r>
              <a:rPr lang="en-US" sz="1400" b="1" dirty="0">
                <a:solidFill>
                  <a:srgbClr val="00B05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remaining will be used for adjustment throughout the year.</a:t>
            </a:r>
            <a:endParaRPr lang="en-US" sz="14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7527" y="1330036"/>
            <a:ext cx="9985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Goals: improve early learning to kindergarten transition; shared PD, increased family engagement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4CCFD53-81DA-485C-AA3B-D29EED058B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9045" y="2122415"/>
            <a:ext cx="5690755" cy="34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15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Healthy, Stable, Attached Families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7623"/>
            <a:ext cx="5181600" cy="3607342"/>
          </a:xfrm>
        </p:spPr>
        <p:txBody>
          <a:bodyPr>
            <a:normAutofit/>
          </a:bodyPr>
          <a:lstStyle/>
          <a:p>
            <a:pPr lvl="1"/>
            <a:r>
              <a:rPr lang="en-US" sz="1600" dirty="0" err="1">
                <a:solidFill>
                  <a:srgbClr val="00B050"/>
                </a:solidFill>
                <a:latin typeface="+mj-lt"/>
              </a:rPr>
              <a:t>Listo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 Family Literacy 		$ 50,000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  <a:latin typeface="+mj-lt"/>
              </a:rPr>
              <a:t>Sadie Emmons, Family Engagement 	$  43,300</a:t>
            </a:r>
          </a:p>
          <a:p>
            <a:pPr lvl="1"/>
            <a:r>
              <a:rPr lang="en-US" sz="1600" dirty="0">
                <a:solidFill>
                  <a:srgbClr val="00B050"/>
                </a:solidFill>
                <a:latin typeface="+mj-lt"/>
              </a:rPr>
              <a:t>Inclusion Supports for Early Learning $ 27,000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00B050"/>
                </a:solidFill>
                <a:latin typeface="+mj-lt"/>
              </a:rPr>
              <a:t>      (Tiered Model of Support)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b="1" dirty="0">
                <a:solidFill>
                  <a:srgbClr val="00B050"/>
                </a:solidFill>
              </a:rPr>
              <a:t>Total				$120,300</a:t>
            </a:r>
            <a:r>
              <a:rPr lang="en-US" sz="1800" dirty="0"/>
              <a:t>		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5573" y="1361209"/>
            <a:ext cx="751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Increase family stability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D7F7F4-0875-4962-B042-0919D7CA60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4950" y="1879134"/>
            <a:ext cx="5524850" cy="380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4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Support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1566"/>
            <a:ext cx="5181600" cy="430193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Young Parent Support Groups                      $ 63,500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latin typeface="+mj-lt"/>
              </a:rPr>
              <a:t>2 in Jo Co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latin typeface="+mj-lt"/>
              </a:rPr>
              <a:t>Target: 2 in Jackson</a:t>
            </a:r>
          </a:p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Foster Care Partner Workgroup	$  20,000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  <a:latin typeface="+mj-lt"/>
              </a:rPr>
              <a:t>Events</a:t>
            </a:r>
          </a:p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Sadie Emmons, Family Engagement	$  20,000</a:t>
            </a:r>
          </a:p>
          <a:p>
            <a:pPr marL="0" indent="0">
              <a:buNone/>
            </a:pPr>
            <a:endParaRPr lang="en-US" sz="1600" dirty="0">
              <a:solidFill>
                <a:srgbClr val="00B05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+mj-lt"/>
              </a:rPr>
              <a:t>TOTAL                                                                  $103,500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87136" y="1361209"/>
            <a:ext cx="10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increase family stability with investments focused on parents/caregivers rather than the child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5081" y="2220359"/>
            <a:ext cx="1282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$255,449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862CEA0-B641-4D95-9937-6BEC55DB02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2338" y="1837189"/>
            <a:ext cx="5667462" cy="385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Preservation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1566"/>
            <a:ext cx="5181600" cy="4301934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The Family Connection – Parenting Ed 	         $14,000</a:t>
            </a:r>
          </a:p>
          <a:p>
            <a:r>
              <a:rPr lang="en-US" sz="1600" dirty="0">
                <a:solidFill>
                  <a:srgbClr val="00B050"/>
                </a:solidFill>
                <a:latin typeface="+mj-lt"/>
              </a:rPr>
              <a:t>Medford School District – Teen Parent Support  $20,000</a:t>
            </a:r>
          </a:p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Respite Care/other stabilization needs TBD         $31,677</a:t>
            </a:r>
            <a:endParaRPr lang="en-US" sz="1200" dirty="0">
              <a:solidFill>
                <a:srgbClr val="FF0000"/>
              </a:solidFill>
              <a:latin typeface="+mj-lt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+mj-lt"/>
              </a:rPr>
              <a:t>Total				          $65,677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7136" y="1361209"/>
            <a:ext cx="10141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increase family stability with investments focused on parents/caregivers rather than the child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45081" y="2220359"/>
            <a:ext cx="1282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$255,449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5CE1B00-0680-41D7-B62A-29F0499258A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29468"/>
            <a:ext cx="5181600" cy="382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105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 Coordination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3567" y="2007540"/>
            <a:ext cx="4883728" cy="4169176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>
                <a:solidFill>
                  <a:srgbClr val="00B050"/>
                </a:solidFill>
                <a:latin typeface="+mj-lt"/>
              </a:rPr>
              <a:t>Contract with Heidi McGowan to assist with Unite Us Collaboration Work                                   $  4,000</a:t>
            </a:r>
          </a:p>
          <a:p>
            <a:r>
              <a:rPr lang="en-US" sz="1800" dirty="0">
                <a:solidFill>
                  <a:srgbClr val="00B050"/>
                </a:solidFill>
                <a:latin typeface="+mj-lt"/>
              </a:rPr>
              <a:t>Community Screening of In Utero (2)    $  1,600</a:t>
            </a:r>
          </a:p>
          <a:p>
            <a:r>
              <a:rPr lang="en-US" sz="1800" dirty="0">
                <a:solidFill>
                  <a:srgbClr val="00B050"/>
                </a:solidFill>
                <a:latin typeface="+mj-lt"/>
              </a:rPr>
              <a:t>SOCORAEYC Winter Conference(2)        $15,000</a:t>
            </a:r>
          </a:p>
          <a:p>
            <a:r>
              <a:rPr lang="en-US" sz="1800" dirty="0">
                <a:solidFill>
                  <a:srgbClr val="00B050"/>
                </a:solidFill>
                <a:latin typeface="+mj-lt"/>
              </a:rPr>
              <a:t>Parent GC Representatives                       $ 1,000</a:t>
            </a:r>
          </a:p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Family Community Center in each Co.   $30,000</a:t>
            </a:r>
          </a:p>
          <a:p>
            <a:r>
              <a:rPr lang="en-US" sz="1800" dirty="0">
                <a:solidFill>
                  <a:srgbClr val="00B050"/>
                </a:solidFill>
                <a:latin typeface="+mj-lt"/>
              </a:rPr>
              <a:t>Staffing, operations and SOESD indirect 				                              $700,000</a:t>
            </a:r>
          </a:p>
          <a:p>
            <a:endParaRPr lang="en-US" sz="1800" b="1" dirty="0">
              <a:solidFill>
                <a:srgbClr val="00B050"/>
              </a:solidFill>
              <a:latin typeface="+mj-lt"/>
            </a:endParaRPr>
          </a:p>
          <a:p>
            <a:r>
              <a:rPr lang="en-US" sz="1800" b="1" dirty="0">
                <a:solidFill>
                  <a:srgbClr val="00B050"/>
                </a:solidFill>
                <a:latin typeface="+mj-lt"/>
              </a:rPr>
              <a:t>TOTAL                                                         $751,600</a:t>
            </a:r>
          </a:p>
          <a:p>
            <a:endParaRPr lang="en-US" sz="1800" b="1" dirty="0"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+mj-lt"/>
              </a:rPr>
              <a:t>The remainder is used as flexible funding when unexpected things come up  - the fires, covid, etc.</a:t>
            </a:r>
          </a:p>
          <a:p>
            <a:pPr marL="0" indent="0">
              <a:buNone/>
            </a:pPr>
            <a:endParaRPr lang="en-US" sz="1800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  <a:latin typeface="+mj-lt"/>
              </a:rPr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1" y="1361209"/>
            <a:ext cx="9885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Goals: support infrastructure of hub staffing and operations; compensate parent representatives; procure consultants for hub business as needs arise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53839" y="2400300"/>
            <a:ext cx="1104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$800,712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9942FDD-144F-4DE4-B9EA-313573772A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1728" y="2007540"/>
            <a:ext cx="5508072" cy="400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9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EFF39-F8CF-4218-ABC0-7E6866EE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Parent Leadership Council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790B53E-2E55-4EBF-81F8-6E33748401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6895" y="1690688"/>
            <a:ext cx="5482905" cy="424409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A271F-F8E3-4878-9D78-1083948E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181600" cy="448627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$30,000 must be spent by 12/31/2022</a:t>
            </a:r>
          </a:p>
          <a:p>
            <a:r>
              <a:rPr lang="en-US" sz="2400" dirty="0">
                <a:solidFill>
                  <a:srgbClr val="FF0000"/>
                </a:solidFill>
              </a:rPr>
              <a:t>Parent Leadership Council will not be in place until Spring 2023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We are preordering materials such as hotspots, gas cards, etc. to have on hand once the Council is in place.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ELD has not yet indicated there will be ongoing funding for this council.</a:t>
            </a:r>
          </a:p>
        </p:txBody>
      </p:sp>
    </p:spTree>
    <p:extLst>
      <p:ext uri="{BB962C8B-B14F-4D97-AF65-F5344CB8AC3E}">
        <p14:creationId xmlns:p14="http://schemas.microsoft.com/office/powerpoint/2010/main" val="2791401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0B2A38-8F46-469C-96EF-0ED198C34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426246"/>
              </p:ext>
            </p:extLst>
          </p:nvPr>
        </p:nvGraphicFramePr>
        <p:xfrm>
          <a:off x="1735562" y="180946"/>
          <a:ext cx="8406727" cy="6496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r:id="rId3" imgW="7543540" imgH="5829184" progId="AcroExch.Document.DC">
                  <p:embed/>
                </p:oleObj>
              </mc:Choice>
              <mc:Fallback>
                <p:oleObj name="Acrobat Document" r:id="rId3" imgW="7543540" imgH="582918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5562" y="180946"/>
                        <a:ext cx="8406727" cy="6496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6907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68877-7422-4D40-BE11-F01ACF86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Preschool Promise &amp; Coordinated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653F7-786C-4DBC-AB62-EDCAA717D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5197"/>
            <a:ext cx="5257800" cy="3112194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Preschool Promise expansion and support – Cynthia</a:t>
            </a:r>
          </a:p>
          <a:p>
            <a:r>
              <a:rPr lang="en-US" dirty="0"/>
              <a:t>PSP Coordinated Enrollment – current efforts and challenges with expansion - Molly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B38A6-828E-4CC0-B324-5040889FE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8" y="2445197"/>
            <a:ext cx="4436532" cy="311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4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C77F7-F0B3-4790-AC99-3AF45157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Kindergarten Partnership &amp; Innovation (KPI)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5938-CF89-4649-8497-9AD121213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82998"/>
            <a:ext cx="5257800" cy="313226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/>
              <a:t>Early learning &amp; kindergarten Professional Learning Teams</a:t>
            </a:r>
          </a:p>
          <a:p>
            <a:r>
              <a:rPr lang="en-US" dirty="0"/>
              <a:t>Student Internships in early learning programs</a:t>
            </a:r>
          </a:p>
          <a:p>
            <a:r>
              <a:rPr lang="en-US" dirty="0"/>
              <a:t>Kaleidoscope Play and Learn expansion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656DE-5DBF-48FA-BCF8-6B0BB2ACF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96" y="2455333"/>
            <a:ext cx="459834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52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BF95D-48CE-4A24-9D09-7AA64F44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CCO Social Emotional Learning Metric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81281-70E7-4530-BEE4-28B35F5FC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4890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Changes</a:t>
            </a:r>
          </a:p>
          <a:p>
            <a:r>
              <a:rPr lang="en-US" dirty="0"/>
              <a:t>New Collaboration Opportunities</a:t>
            </a:r>
          </a:p>
          <a:p>
            <a:r>
              <a:rPr lang="en-US" dirty="0"/>
              <a:t>High level plans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FBBE77-7272-45FF-A296-2219EC5DC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1066" y="3770107"/>
            <a:ext cx="8669868" cy="27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4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D3DB75-BCC6-4346-B3F9-462E8FC79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23"/>
            <a:ext cx="12192000" cy="684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72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EE9ABD-423E-4328-8C9B-A373A034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9" y="0"/>
            <a:ext cx="12056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2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3DD987-F0B0-4408-8BE0-587BC2D39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7" y="0"/>
            <a:ext cx="12142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52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EF275A-3DDA-46EE-88ED-7FEE524D4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7" y="0"/>
            <a:ext cx="121714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4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17918</TotalTime>
  <Words>675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Adobe Acrobat Document</vt:lpstr>
      <vt:lpstr>      SOELS Governance Council  September 20, 2022 </vt:lpstr>
      <vt:lpstr>PowerPoint Presentation</vt:lpstr>
      <vt:lpstr>Preschool Promise &amp; Coordinated Enrollment</vt:lpstr>
      <vt:lpstr>Kindergarten Partnership &amp; Innovation (KPI)</vt:lpstr>
      <vt:lpstr>CCO Social Emotional Learning Metric</vt:lpstr>
      <vt:lpstr>PowerPoint Presentation</vt:lpstr>
      <vt:lpstr>PowerPoint Presentation</vt:lpstr>
      <vt:lpstr>PowerPoint Presentation</vt:lpstr>
      <vt:lpstr>PowerPoint Presentation</vt:lpstr>
      <vt:lpstr>Family Engagement Focus</vt:lpstr>
      <vt:lpstr>Family Community Centers</vt:lpstr>
      <vt:lpstr>Investment Priorities Review</vt:lpstr>
      <vt:lpstr>Kindergarten Partnership and Innovation (KPI)</vt:lpstr>
      <vt:lpstr>Healthy, Stable, Attached Families</vt:lpstr>
      <vt:lpstr>Family Support</vt:lpstr>
      <vt:lpstr>Family Preservation</vt:lpstr>
      <vt:lpstr>Hub Coordination</vt:lpstr>
      <vt:lpstr>Parent Leadership Council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Preschool Promise Contracting</dc:title>
  <dc:creator>Rene Brandon</dc:creator>
  <cp:lastModifiedBy>Rene Brandon</cp:lastModifiedBy>
  <cp:revision>255</cp:revision>
  <dcterms:created xsi:type="dcterms:W3CDTF">2019-04-25T16:15:44Z</dcterms:created>
  <dcterms:modified xsi:type="dcterms:W3CDTF">2022-09-20T23:55:48Z</dcterms:modified>
</cp:coreProperties>
</file>